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7" r:id="rId2"/>
    <p:sldId id="268" r:id="rId3"/>
    <p:sldId id="258" r:id="rId4"/>
    <p:sldId id="269" r:id="rId5"/>
    <p:sldId id="260" r:id="rId6"/>
    <p:sldId id="261" r:id="rId7"/>
    <p:sldId id="264" r:id="rId8"/>
    <p:sldId id="266" r:id="rId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EBD8"/>
    <a:srgbClr val="8335E5"/>
    <a:srgbClr val="6B8DE1"/>
    <a:srgbClr val="6C92E1"/>
    <a:srgbClr val="6313DC"/>
    <a:srgbClr val="1E3ADA"/>
    <a:srgbClr val="030553"/>
    <a:srgbClr val="7D4BC9"/>
    <a:srgbClr val="16286E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52" autoAdjust="0"/>
  </p:normalViewPr>
  <p:slideViewPr>
    <p:cSldViewPr snapToGrid="0" showGuides="1">
      <p:cViewPr varScale="1">
        <p:scale>
          <a:sx n="74" d="100"/>
          <a:sy n="74" d="100"/>
        </p:scale>
        <p:origin x="54" y="66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A5E5A06-49CA-4CC1-87DE-FA77A677BB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AB57FBC-7FA3-4A4B-999A-96FD7DC0D4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E670E4-9079-42C1-920C-F1B793C7E7EE}" type="datetime1">
              <a:rPr lang="pt-BR" smtClean="0"/>
              <a:t>26/11/2019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EE13074-6DA0-4561-A86B-2939D8B458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2B7A8E5-C1F9-40CC-A2A5-13CF7BD3F7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9DEC52A-C4AE-45FE-B7FF-C255388ED1F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7763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9C4F6-15AE-4765-BB60-5D0ED727A37B}" type="datetime1">
              <a:rPr lang="pt-BR" smtClean="0"/>
              <a:pPr/>
              <a:t>26/11/2019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DF8F48A-6110-47DA-8521-A1D1FFD22FE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1377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894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2023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098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1437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8671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7015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0047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1FEEB5-A3F7-42E4-8DC4-DD8C3C7E2353}" type="datetime1">
              <a:rPr lang="pt-BR" noProof="0" smtClean="0"/>
              <a:t>26/11/2019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CAMPINA GRANDE, NOVEMBRO DE 2019</a:t>
            </a:r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973AB4-44FB-406C-8A72-BFF98774D1AF}" type="datetime1">
              <a:rPr lang="pt-BR" noProof="0" smtClean="0"/>
              <a:t>26/11/2019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CAMPINA GRANDE, NOVEMBRO DE 2019</a:t>
            </a:r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D32F53-10D1-45C2-AB20-0CB9C3DE0108}" type="datetime1">
              <a:rPr lang="pt-BR" noProof="0" smtClean="0"/>
              <a:t>26/11/2019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CAMPINA GRANDE, NOVEMBRO DE 2019</a:t>
            </a:r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36B4CF-6704-4F8D-A728-5721CD1BCBCA}" type="datetime1">
              <a:rPr lang="pt-BR" noProof="0" smtClean="0"/>
              <a:t>26/11/2019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CAMPINA GRANDE, NOVEMBRO DE 2019</a:t>
            </a:r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7F9AE1-4924-41F9-B2AC-2421AA6CB03E}" type="datetime1">
              <a:rPr lang="pt-BR" noProof="0" smtClean="0"/>
              <a:t>26/11/2019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CAMPINA GRANDE, NOVEMBRO DE 2019</a:t>
            </a:r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22BB34-99C8-421D-A20F-999026655D31}" type="datetime1">
              <a:rPr lang="pt-BR" noProof="0" smtClean="0"/>
              <a:t>26/11/2019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CAMPINA GRANDE, NOVEMBRO DE 2019</a:t>
            </a:r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6CCD19-BDF0-4741-AD97-37DB73C3F806}" type="datetime1">
              <a:rPr lang="pt-BR" noProof="0" smtClean="0"/>
              <a:t>26/11/2019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CAMPINA GRANDE, NOVEMBRO DE 2019</a:t>
            </a:r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5A99FE-3A0F-404A-A562-F02EC2F04050}" type="datetime1">
              <a:rPr lang="pt-BR" noProof="0" smtClean="0"/>
              <a:t>26/11/2019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CAMPINA GRANDE, NOVEMBRO DE 2019</a:t>
            </a:r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7ADA54-60CB-4195-85DC-7D9C3F4D4F75}" type="datetime1">
              <a:rPr lang="pt-BR" noProof="0" smtClean="0"/>
              <a:t>26/11/2019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CAMPINA GRANDE, NOVEMBRO DE 2019</a:t>
            </a:r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3104A5-2E44-477C-95C1-D7639F9ABDAC}" type="datetime1">
              <a:rPr lang="pt-BR" noProof="0" smtClean="0"/>
              <a:t>26/11/2019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CAMPINA GRANDE, NOVEMBRO DE 2019</a:t>
            </a:r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74DB76-B8F5-42B7-B5D7-D192537E9F6D}" type="datetime1">
              <a:rPr lang="pt-BR" noProof="0" smtClean="0"/>
              <a:t>26/11/2019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CAMPINA GRANDE, NOVEMBRO DE 2019</a:t>
            </a:r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56D4752-8F38-4A81-B728-A07468229D8B}" type="datetime1">
              <a:rPr lang="pt-BR" noProof="0" smtClean="0"/>
              <a:t>26/11/2019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CAMPINA GRANDE, NOVEMBRO DE 2019</a:t>
            </a:r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D6580AB-5C3C-4B4F-8E2A-8B7A0A8CE6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 descr="Esta imagem é uma forma decorativa de resumo. ">
            <a:extLst>
              <a:ext uri="{FF2B5EF4-FFF2-40B4-BE49-F238E27FC236}">
                <a16:creationId xmlns:a16="http://schemas.microsoft.com/office/drawing/2014/main" id="{8E504344-8563-476C-9EF9-4200B272FDC1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18" name="Forma Livre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19" name="Forma Livre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20" name="Forma Livre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" name="Título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pt-BR" dirty="0"/>
              <a:t>Recursos humanos slide 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E1E3A2-0086-43DF-AA00-41E5A229E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86" y="1580249"/>
            <a:ext cx="3320962" cy="3320962"/>
          </a:xfrm>
          <a:prstGeom prst="rect">
            <a:avLst/>
          </a:prstGeom>
        </p:spPr>
      </p:pic>
      <p:sp>
        <p:nvSpPr>
          <p:cNvPr id="27" name="Caixa de texto 1">
            <a:extLst>
              <a:ext uri="{FF2B5EF4-FFF2-40B4-BE49-F238E27FC236}">
                <a16:creationId xmlns:a16="http://schemas.microsoft.com/office/drawing/2014/main" id="{6DE609C7-AEDA-42F0-9585-0819E90EF7A3}"/>
              </a:ext>
            </a:extLst>
          </p:cNvPr>
          <p:cNvSpPr txBox="1"/>
          <p:nvPr/>
        </p:nvSpPr>
        <p:spPr>
          <a:xfrm>
            <a:off x="323386" y="4877985"/>
            <a:ext cx="11308395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pt-BR" sz="2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UNIVERSIDADE FEDERAL DE CAMPINA GRANDE</a:t>
            </a:r>
          </a:p>
          <a:p>
            <a:pPr rtl="0"/>
            <a:r>
              <a:rPr lang="pt-BR" sz="2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CENTRO DE ENGENHARIA ELÉTRICA E INFORMÁTICA</a:t>
            </a:r>
          </a:p>
          <a:p>
            <a:pPr rtl="0"/>
            <a:r>
              <a:rPr lang="pt-BR" sz="2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UNIDADE ACADÊMICA DE SISTEMAS E COMPUTAÇÃO</a:t>
            </a:r>
          </a:p>
          <a:p>
            <a:pPr rtl="0"/>
            <a:r>
              <a:rPr lang="pt-BR" sz="2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SISTEMAS 2019.2</a:t>
            </a:r>
          </a:p>
        </p:txBody>
      </p:sp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 descr="Esta imagem é uma forma decorativa de resumo. ">
            <a:extLst>
              <a:ext uri="{FF2B5EF4-FFF2-40B4-BE49-F238E27FC236}">
                <a16:creationId xmlns:a16="http://schemas.microsoft.com/office/drawing/2014/main" id="{8E504344-8563-476C-9EF9-4200B272FDC1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18" name="Forma Livre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19" name="Forma Livre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20" name="Forma Livre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" name="Título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pt-BR" dirty="0"/>
              <a:t>Recursos humanos slide 1</a:t>
            </a:r>
          </a:p>
        </p:txBody>
      </p:sp>
      <p:sp>
        <p:nvSpPr>
          <p:cNvPr id="27" name="Caixa de texto 1">
            <a:extLst>
              <a:ext uri="{FF2B5EF4-FFF2-40B4-BE49-F238E27FC236}">
                <a16:creationId xmlns:a16="http://schemas.microsoft.com/office/drawing/2014/main" id="{6DE609C7-AEDA-42F0-9585-0819E90EF7A3}"/>
              </a:ext>
            </a:extLst>
          </p:cNvPr>
          <p:cNvSpPr txBox="1"/>
          <p:nvPr/>
        </p:nvSpPr>
        <p:spPr>
          <a:xfrm>
            <a:off x="291862" y="4850740"/>
            <a:ext cx="484570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pt-BR" sz="28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Primeiramente,</a:t>
            </a:r>
          </a:p>
        </p:txBody>
      </p:sp>
      <p:sp>
        <p:nvSpPr>
          <p:cNvPr id="28" name="Caixa de texto 1">
            <a:extLst>
              <a:ext uri="{FF2B5EF4-FFF2-40B4-BE49-F238E27FC236}">
                <a16:creationId xmlns:a16="http://schemas.microsoft.com/office/drawing/2014/main" id="{750EA3C8-F307-4E9C-B0C8-A05441449CE4}"/>
              </a:ext>
            </a:extLst>
          </p:cNvPr>
          <p:cNvSpPr txBox="1"/>
          <p:nvPr/>
        </p:nvSpPr>
        <p:spPr>
          <a:xfrm>
            <a:off x="291862" y="5050125"/>
            <a:ext cx="484570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pt-BR" sz="44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uma pequena</a:t>
            </a:r>
          </a:p>
        </p:txBody>
      </p:sp>
      <p:sp>
        <p:nvSpPr>
          <p:cNvPr id="29" name="Caixa de texto 1">
            <a:extLst>
              <a:ext uri="{FF2B5EF4-FFF2-40B4-BE49-F238E27FC236}">
                <a16:creationId xmlns:a16="http://schemas.microsoft.com/office/drawing/2014/main" id="{7067EA28-5E21-4CA0-B771-F1F3C8EFAADA}"/>
              </a:ext>
            </a:extLst>
          </p:cNvPr>
          <p:cNvSpPr txBox="1"/>
          <p:nvPr/>
        </p:nvSpPr>
        <p:spPr>
          <a:xfrm>
            <a:off x="291862" y="5579790"/>
            <a:ext cx="913043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pt-BR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CONTEXTUALIZAÇÃO</a:t>
            </a:r>
          </a:p>
        </p:txBody>
      </p:sp>
    </p:spTree>
    <p:extLst>
      <p:ext uri="{BB962C8B-B14F-4D97-AF65-F5344CB8AC3E}">
        <p14:creationId xmlns:p14="http://schemas.microsoft.com/office/powerpoint/2010/main" val="272022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 de texto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1183821" y="345237"/>
            <a:ext cx="561071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pt-BR" sz="4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PROCESSO ATUAL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38D4B56-7D6C-4345-912F-B3BA9A01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229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upo 68">
            <a:extLst>
              <a:ext uri="{FF2B5EF4-FFF2-40B4-BE49-F238E27FC236}">
                <a16:creationId xmlns:a16="http://schemas.microsoft.com/office/drawing/2014/main" id="{B457331C-2A24-4352-9B4C-1C1B326F4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8433" y="1908319"/>
            <a:ext cx="4808941" cy="3680987"/>
            <a:chOff x="518433" y="1718553"/>
            <a:chExt cx="4808941" cy="3680987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B111D787-E830-4638-97B3-205F0A0ABC3F}"/>
                </a:ext>
              </a:extLst>
            </p:cNvPr>
            <p:cNvGrpSpPr/>
            <p:nvPr/>
          </p:nvGrpSpPr>
          <p:grpSpPr>
            <a:xfrm>
              <a:off x="518433" y="1718553"/>
              <a:ext cx="4201583" cy="430887"/>
              <a:chOff x="518433" y="1877630"/>
              <a:chExt cx="4201583" cy="430887"/>
            </a:xfrm>
          </p:grpSpPr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6BFCD1AA-E1CA-41D6-8605-56AFEBE4EEE3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dirty="0"/>
              </a:p>
            </p:txBody>
          </p:sp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E9101D99-B002-4698-9C7E-C942B9AA2D39}"/>
                  </a:ext>
                </a:extLst>
              </p:cNvPr>
              <p:cNvSpPr/>
              <p:nvPr/>
            </p:nvSpPr>
            <p:spPr>
              <a:xfrm>
                <a:off x="1183821" y="1877630"/>
                <a:ext cx="3536195" cy="43088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pt-BR" sz="28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BUROCRÁTICO;</a:t>
                </a: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2D19246F-8F2D-4FAD-8927-AA34DDAA5DFA}"/>
                </a:ext>
              </a:extLst>
            </p:cNvPr>
            <p:cNvGrpSpPr/>
            <p:nvPr/>
          </p:nvGrpSpPr>
          <p:grpSpPr>
            <a:xfrm>
              <a:off x="518433" y="2788668"/>
              <a:ext cx="4201583" cy="430887"/>
              <a:chOff x="518433" y="2730806"/>
              <a:chExt cx="4201583" cy="430887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14FF47BA-9557-4442-8E2A-74A4F4AAD237}"/>
                  </a:ext>
                </a:extLst>
              </p:cNvPr>
              <p:cNvSpPr/>
              <p:nvPr/>
            </p:nvSpPr>
            <p:spPr>
              <a:xfrm>
                <a:off x="518433" y="2847627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dirty="0"/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00C2221-E8A7-47E0-B2B2-5A6A32F96791}"/>
                  </a:ext>
                </a:extLst>
              </p:cNvPr>
              <p:cNvSpPr/>
              <p:nvPr/>
            </p:nvSpPr>
            <p:spPr>
              <a:xfrm>
                <a:off x="1183821" y="2730806"/>
                <a:ext cx="3536195" cy="43088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pt-BR" sz="28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VAGAROSO;</a:t>
                </a:r>
              </a:p>
            </p:txBody>
          </p: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9D065A01-39E4-4CC9-9075-3910C66205F5}"/>
                </a:ext>
              </a:extLst>
            </p:cNvPr>
            <p:cNvGrpSpPr/>
            <p:nvPr/>
          </p:nvGrpSpPr>
          <p:grpSpPr>
            <a:xfrm>
              <a:off x="518433" y="3885287"/>
              <a:ext cx="4808941" cy="430887"/>
              <a:chOff x="518433" y="3624411"/>
              <a:chExt cx="4808941" cy="430887"/>
            </a:xfrm>
          </p:grpSpPr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6B458D5C-BDF7-4A75-A4E8-B99128DCD84A}"/>
                  </a:ext>
                </a:extLst>
              </p:cNvPr>
              <p:cNvSpPr/>
              <p:nvPr/>
            </p:nvSpPr>
            <p:spPr>
              <a:xfrm>
                <a:off x="518433" y="3727980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dirty="0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CA17B45E-57F0-4725-89C0-3CD74A5097A3}"/>
                  </a:ext>
                </a:extLst>
              </p:cNvPr>
              <p:cNvSpPr/>
              <p:nvPr/>
            </p:nvSpPr>
            <p:spPr>
              <a:xfrm>
                <a:off x="1183821" y="3624411"/>
                <a:ext cx="4143553" cy="43088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pt-BR" sz="28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ALTO CONSUMO DE PAPÉIS;</a:t>
                </a:r>
              </a:p>
            </p:txBody>
          </p:sp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609D452F-25F9-4A2F-84BD-9A44714884C6}"/>
                </a:ext>
              </a:extLst>
            </p:cNvPr>
            <p:cNvGrpSpPr/>
            <p:nvPr/>
          </p:nvGrpSpPr>
          <p:grpSpPr>
            <a:xfrm>
              <a:off x="518433" y="4968653"/>
              <a:ext cx="4201583" cy="430887"/>
              <a:chOff x="518433" y="4504764"/>
              <a:chExt cx="4201583" cy="430887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64E3D015-D1E6-40C0-B820-5D2B0144652D}"/>
                  </a:ext>
                </a:extLst>
              </p:cNvPr>
              <p:cNvSpPr/>
              <p:nvPr/>
            </p:nvSpPr>
            <p:spPr>
              <a:xfrm>
                <a:off x="518433" y="4608333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dirty="0"/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9187696D-0387-46E9-A420-AD2392161D95}"/>
                  </a:ext>
                </a:extLst>
              </p:cNvPr>
              <p:cNvSpPr/>
              <p:nvPr/>
            </p:nvSpPr>
            <p:spPr>
              <a:xfrm>
                <a:off x="1183821" y="4504764"/>
                <a:ext cx="3536195" cy="43088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pt-BR" sz="28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MANUAL.</a:t>
                </a:r>
              </a:p>
            </p:txBody>
          </p:sp>
        </p:grp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7D1D117-BC5C-430A-9FEB-B231E691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577E8EA-5E95-41C5-8BE8-EE647DE26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62" name="Grupo 61" descr="Esta imagem é a mão de uma mulher escrevendo em um pedaço de papel. ">
            <a:extLst>
              <a:ext uri="{FF2B5EF4-FFF2-40B4-BE49-F238E27FC236}">
                <a16:creationId xmlns:a16="http://schemas.microsoft.com/office/drawing/2014/main" id="{123C05C1-3914-48FB-B4B8-1388A2DB5ACE}"/>
              </a:ext>
            </a:extLst>
          </p:cNvPr>
          <p:cNvGrpSpPr/>
          <p:nvPr/>
        </p:nvGrpSpPr>
        <p:grpSpPr>
          <a:xfrm>
            <a:off x="4482071" y="-508000"/>
            <a:ext cx="8739666" cy="8346238"/>
            <a:chOff x="4597682" y="-439156"/>
            <a:chExt cx="7594320" cy="7252450"/>
          </a:xfrm>
        </p:grpSpPr>
        <p:sp>
          <p:nvSpPr>
            <p:cNvPr id="45" name="Forma Livre 22">
              <a:extLst>
                <a:ext uri="{FF2B5EF4-FFF2-40B4-BE49-F238E27FC236}">
                  <a16:creationId xmlns:a16="http://schemas.microsoft.com/office/drawing/2014/main" id="{52C7242F-F484-4573-8387-13E2AE9D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46" name="Forma Livre 23">
              <a:extLst>
                <a:ext uri="{FF2B5EF4-FFF2-40B4-BE49-F238E27FC236}">
                  <a16:creationId xmlns:a16="http://schemas.microsoft.com/office/drawing/2014/main" id="{DFA1772D-1024-422A-B407-BE0F21E16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47" name="Forma Livre 24">
              <a:extLst>
                <a:ext uri="{FF2B5EF4-FFF2-40B4-BE49-F238E27FC236}">
                  <a16:creationId xmlns:a16="http://schemas.microsoft.com/office/drawing/2014/main" id="{30CD4E41-332B-4C6B-9927-54698D5D0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48" name="Forma Livre 25">
              <a:extLst>
                <a:ext uri="{FF2B5EF4-FFF2-40B4-BE49-F238E27FC236}">
                  <a16:creationId xmlns:a16="http://schemas.microsoft.com/office/drawing/2014/main" id="{12DCF2D5-0997-409A-9DB7-B4DFF4C5B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49" name="Forma Livre 26">
              <a:extLst>
                <a:ext uri="{FF2B5EF4-FFF2-40B4-BE49-F238E27FC236}">
                  <a16:creationId xmlns:a16="http://schemas.microsoft.com/office/drawing/2014/main" id="{56FE8491-17D1-44D2-A059-D277D43E3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50" name="Forma Livre 27">
              <a:extLst>
                <a:ext uri="{FF2B5EF4-FFF2-40B4-BE49-F238E27FC236}">
                  <a16:creationId xmlns:a16="http://schemas.microsoft.com/office/drawing/2014/main" id="{59AC079D-039E-4639-B27F-9908EF107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51" name="Forma Livre 28">
              <a:extLst>
                <a:ext uri="{FF2B5EF4-FFF2-40B4-BE49-F238E27FC236}">
                  <a16:creationId xmlns:a16="http://schemas.microsoft.com/office/drawing/2014/main" id="{C95685F9-863C-488D-A6CE-3A519F21E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D88A045D-1D47-48A7-BD6D-329F30D7916F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52" name="Forma Livre 29">
                <a:extLst>
                  <a:ext uri="{FF2B5EF4-FFF2-40B4-BE49-F238E27FC236}">
                    <a16:creationId xmlns:a16="http://schemas.microsoft.com/office/drawing/2014/main" id="{8AC43BD2-6A27-4E0F-BAFD-FDAF479A0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pt-BR" dirty="0"/>
              </a:p>
            </p:txBody>
          </p:sp>
          <p:sp>
            <p:nvSpPr>
              <p:cNvPr id="53" name="Forma Livre 30">
                <a:extLst>
                  <a:ext uri="{FF2B5EF4-FFF2-40B4-BE49-F238E27FC236}">
                    <a16:creationId xmlns:a16="http://schemas.microsoft.com/office/drawing/2014/main" id="{ADA7EFA8-1700-4615-8891-221172E4B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pt-BR" dirty="0"/>
              </a:p>
            </p:txBody>
          </p:sp>
        </p:grpSp>
        <p:sp>
          <p:nvSpPr>
            <p:cNvPr id="54" name="Forma Livre 31">
              <a:extLst>
                <a:ext uri="{FF2B5EF4-FFF2-40B4-BE49-F238E27FC236}">
                  <a16:creationId xmlns:a16="http://schemas.microsoft.com/office/drawing/2014/main" id="{B6F47CAE-1A30-4CE3-B40D-9C8C433D5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55" name="Forma Livre 32">
              <a:extLst>
                <a:ext uri="{FF2B5EF4-FFF2-40B4-BE49-F238E27FC236}">
                  <a16:creationId xmlns:a16="http://schemas.microsoft.com/office/drawing/2014/main" id="{742FC6CF-44F1-407F-BEB2-8F383DCEC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56" name="Forma Livre 33">
              <a:extLst>
                <a:ext uri="{FF2B5EF4-FFF2-40B4-BE49-F238E27FC236}">
                  <a16:creationId xmlns:a16="http://schemas.microsoft.com/office/drawing/2014/main" id="{86469AEA-7511-41DC-A011-88DD8174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57" name="Forma livre 34">
              <a:extLst>
                <a:ext uri="{FF2B5EF4-FFF2-40B4-BE49-F238E27FC236}">
                  <a16:creationId xmlns:a16="http://schemas.microsoft.com/office/drawing/2014/main" id="{A828F27C-2D7F-4EC9-819B-5E2594908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58" name="Forma Livre 35">
              <a:extLst>
                <a:ext uri="{FF2B5EF4-FFF2-40B4-BE49-F238E27FC236}">
                  <a16:creationId xmlns:a16="http://schemas.microsoft.com/office/drawing/2014/main" id="{3CEFFA90-EB51-41A6-8D88-DC1FC480C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100000">
                  <a:srgbClr val="5936E0"/>
                </a:gs>
                <a:gs pos="44000">
                  <a:srgbClr val="371DBD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2ACAA286-8EC7-477A-B799-85B6B23E638D}"/>
                </a:ext>
              </a:extLst>
            </p:cNvPr>
            <p:cNvSpPr/>
            <p:nvPr/>
          </p:nvSpPr>
          <p:spPr>
            <a:xfrm rot="20923453">
              <a:off x="665554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ítulo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Recursos humanos slide 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A23ADE3-BA4A-49CB-B02B-0C594B6A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CAMPINA GRANDE, NOVEMBRO DE 2019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044A830-1753-4DFE-9D72-7B8D41329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D6580AB-5C3C-4B4F-8E2A-8B7A0A8CE695}" type="slidenum">
              <a:rPr lang="pt-BR" sz="1800" noProof="0" smtClean="0">
                <a:solidFill>
                  <a:schemeClr val="bg1"/>
                </a:solidFill>
              </a:rPr>
              <a:t>3</a:t>
            </a:fld>
            <a:endParaRPr lang="pt-BR" sz="1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2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upo 61" descr="Esta imagem é a mão de uma mulher escrevendo em um pedaço de papel. ">
            <a:extLst>
              <a:ext uri="{FF2B5EF4-FFF2-40B4-BE49-F238E27FC236}">
                <a16:creationId xmlns:a16="http://schemas.microsoft.com/office/drawing/2014/main" id="{123C05C1-3914-48FB-B4B8-1388A2DB5ACE}"/>
              </a:ext>
            </a:extLst>
          </p:cNvPr>
          <p:cNvGrpSpPr/>
          <p:nvPr/>
        </p:nvGrpSpPr>
        <p:grpSpPr>
          <a:xfrm>
            <a:off x="6188836" y="-497301"/>
            <a:ext cx="8739665" cy="8346238"/>
            <a:chOff x="4597682" y="-439156"/>
            <a:chExt cx="7594319" cy="7252450"/>
          </a:xfrm>
        </p:grpSpPr>
        <p:sp>
          <p:nvSpPr>
            <p:cNvPr id="45" name="Forma Livre 22">
              <a:extLst>
                <a:ext uri="{FF2B5EF4-FFF2-40B4-BE49-F238E27FC236}">
                  <a16:creationId xmlns:a16="http://schemas.microsoft.com/office/drawing/2014/main" id="{52C7242F-F484-4573-8387-13E2AE9D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51" name="Forma Livre 28">
              <a:extLst>
                <a:ext uri="{FF2B5EF4-FFF2-40B4-BE49-F238E27FC236}">
                  <a16:creationId xmlns:a16="http://schemas.microsoft.com/office/drawing/2014/main" id="{C95685F9-863C-488D-A6CE-3A519F21E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2ACAA286-8EC7-477A-B799-85B6B23E638D}"/>
                </a:ext>
              </a:extLst>
            </p:cNvPr>
            <p:cNvSpPr/>
            <p:nvPr/>
          </p:nvSpPr>
          <p:spPr>
            <a:xfrm rot="20923453">
              <a:off x="665554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upo 1" descr="Esta imagem é uma forma decorativa de resumo. ">
            <a:extLst>
              <a:ext uri="{FF2B5EF4-FFF2-40B4-BE49-F238E27FC236}">
                <a16:creationId xmlns:a16="http://schemas.microsoft.com/office/drawing/2014/main" id="{14A3BC72-AA2B-46CC-AE15-44EBBDDD1F93}"/>
              </a:ext>
            </a:extLst>
          </p:cNvPr>
          <p:cNvGrpSpPr/>
          <p:nvPr/>
        </p:nvGrpSpPr>
        <p:grpSpPr>
          <a:xfrm>
            <a:off x="7949137" y="-3043616"/>
            <a:ext cx="8948964" cy="12105059"/>
            <a:chOff x="4855953" y="-2833465"/>
            <a:chExt cx="8948964" cy="12105059"/>
          </a:xfrm>
        </p:grpSpPr>
        <p:sp>
          <p:nvSpPr>
            <p:cNvPr id="40" name="Forma Livre 10">
              <a:extLst>
                <a:ext uri="{FF2B5EF4-FFF2-40B4-BE49-F238E27FC236}">
                  <a16:creationId xmlns:a16="http://schemas.microsoft.com/office/drawing/2014/main" id="{4E71A879-EDF7-4DC7-A5E1-83D52B35D993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41" name="Forma Livre 11">
              <a:extLst>
                <a:ext uri="{FF2B5EF4-FFF2-40B4-BE49-F238E27FC236}">
                  <a16:creationId xmlns:a16="http://schemas.microsoft.com/office/drawing/2014/main" id="{23BFC3F1-0249-470A-980C-1EBEEE49C57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42" name="Forma Livre 12">
              <a:extLst>
                <a:ext uri="{FF2B5EF4-FFF2-40B4-BE49-F238E27FC236}">
                  <a16:creationId xmlns:a16="http://schemas.microsoft.com/office/drawing/2014/main" id="{144F6EA4-4F86-48CF-B44B-F12EBC0EEF4E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2" name="Caixa de texto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1183821" y="345237"/>
            <a:ext cx="605410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pt-BR" sz="4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PROCESSO DE DESENVOLVIMENTO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38D4B56-7D6C-4345-912F-B3BA9A01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229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upo 68">
            <a:extLst>
              <a:ext uri="{FF2B5EF4-FFF2-40B4-BE49-F238E27FC236}">
                <a16:creationId xmlns:a16="http://schemas.microsoft.com/office/drawing/2014/main" id="{B457331C-2A24-4352-9B4C-1C1B326F4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8433" y="2578027"/>
            <a:ext cx="5354324" cy="2084005"/>
            <a:chOff x="518433" y="2246592"/>
            <a:chExt cx="5354324" cy="2084005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B111D787-E830-4638-97B3-205F0A0ABC3F}"/>
                </a:ext>
              </a:extLst>
            </p:cNvPr>
            <p:cNvGrpSpPr/>
            <p:nvPr/>
          </p:nvGrpSpPr>
          <p:grpSpPr>
            <a:xfrm>
              <a:off x="518433" y="2246592"/>
              <a:ext cx="4201583" cy="430887"/>
              <a:chOff x="518433" y="2405669"/>
              <a:chExt cx="4201583" cy="430887"/>
            </a:xfrm>
          </p:grpSpPr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6BFCD1AA-E1CA-41D6-8605-56AFEBE4EEE3}"/>
                  </a:ext>
                </a:extLst>
              </p:cNvPr>
              <p:cNvSpPr/>
              <p:nvPr/>
            </p:nvSpPr>
            <p:spPr>
              <a:xfrm>
                <a:off x="518433" y="2509238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dirty="0"/>
              </a:p>
            </p:txBody>
          </p:sp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E9101D99-B002-4698-9C7E-C942B9AA2D39}"/>
                  </a:ext>
                </a:extLst>
              </p:cNvPr>
              <p:cNvSpPr/>
              <p:nvPr/>
            </p:nvSpPr>
            <p:spPr>
              <a:xfrm>
                <a:off x="1183821" y="2405669"/>
                <a:ext cx="3536195" cy="43088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pt-BR" sz="28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ENTREVISTAS;</a:t>
                </a: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2D19246F-8F2D-4FAD-8927-AA34DDAA5DFA}"/>
                </a:ext>
              </a:extLst>
            </p:cNvPr>
            <p:cNvGrpSpPr/>
            <p:nvPr/>
          </p:nvGrpSpPr>
          <p:grpSpPr>
            <a:xfrm>
              <a:off x="518433" y="2788674"/>
              <a:ext cx="5354324" cy="430887"/>
              <a:chOff x="518433" y="2730812"/>
              <a:chExt cx="5354324" cy="430887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14FF47BA-9557-4442-8E2A-74A4F4AAD237}"/>
                  </a:ext>
                </a:extLst>
              </p:cNvPr>
              <p:cNvSpPr/>
              <p:nvPr/>
            </p:nvSpPr>
            <p:spPr>
              <a:xfrm>
                <a:off x="518433" y="2847633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dirty="0"/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00C2221-E8A7-47E0-B2B2-5A6A32F96791}"/>
                  </a:ext>
                </a:extLst>
              </p:cNvPr>
              <p:cNvSpPr/>
              <p:nvPr/>
            </p:nvSpPr>
            <p:spPr>
              <a:xfrm>
                <a:off x="1183820" y="2730812"/>
                <a:ext cx="4688937" cy="43088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pt-BR" sz="28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DIAGRAMA DE CASO DE USO;</a:t>
                </a:r>
              </a:p>
            </p:txBody>
          </p: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9D065A01-39E4-4CC9-9075-3910C66205F5}"/>
                </a:ext>
              </a:extLst>
            </p:cNvPr>
            <p:cNvGrpSpPr/>
            <p:nvPr/>
          </p:nvGrpSpPr>
          <p:grpSpPr>
            <a:xfrm>
              <a:off x="518433" y="3344383"/>
              <a:ext cx="4808941" cy="430887"/>
              <a:chOff x="518433" y="3083507"/>
              <a:chExt cx="4808941" cy="430887"/>
            </a:xfrm>
          </p:grpSpPr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6B458D5C-BDF7-4A75-A4E8-B99128DCD84A}"/>
                  </a:ext>
                </a:extLst>
              </p:cNvPr>
              <p:cNvSpPr/>
              <p:nvPr/>
            </p:nvSpPr>
            <p:spPr>
              <a:xfrm>
                <a:off x="518433" y="3187076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dirty="0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CA17B45E-57F0-4725-89C0-3CD74A5097A3}"/>
                  </a:ext>
                </a:extLst>
              </p:cNvPr>
              <p:cNvSpPr/>
              <p:nvPr/>
            </p:nvSpPr>
            <p:spPr>
              <a:xfrm>
                <a:off x="1183821" y="3083507"/>
                <a:ext cx="4143553" cy="43088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pt-BR" sz="28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DESCRIÇÃO TEXTUAL;</a:t>
                </a:r>
              </a:p>
            </p:txBody>
          </p:sp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609D452F-25F9-4A2F-84BD-9A44714884C6}"/>
                </a:ext>
              </a:extLst>
            </p:cNvPr>
            <p:cNvGrpSpPr/>
            <p:nvPr/>
          </p:nvGrpSpPr>
          <p:grpSpPr>
            <a:xfrm>
              <a:off x="518433" y="3899710"/>
              <a:ext cx="5354318" cy="430887"/>
              <a:chOff x="518433" y="3435821"/>
              <a:chExt cx="5354318" cy="430887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64E3D015-D1E6-40C0-B820-5D2B0144652D}"/>
                  </a:ext>
                </a:extLst>
              </p:cNvPr>
              <p:cNvSpPr/>
              <p:nvPr/>
            </p:nvSpPr>
            <p:spPr>
              <a:xfrm>
                <a:off x="518433" y="3539390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dirty="0"/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9187696D-0387-46E9-A420-AD2392161D95}"/>
                  </a:ext>
                </a:extLst>
              </p:cNvPr>
              <p:cNvSpPr/>
              <p:nvPr/>
            </p:nvSpPr>
            <p:spPr>
              <a:xfrm>
                <a:off x="1183821" y="3435821"/>
                <a:ext cx="4688930" cy="43088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pt-BR" sz="2800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DIAGRAMA DE ATIVIDADES.</a:t>
                </a:r>
              </a:p>
            </p:txBody>
          </p:sp>
        </p:grp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7D1D117-BC5C-430A-9FEB-B231E691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577E8EA-5E95-41C5-8BE8-EE647DE26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Título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Recursos humanos slide 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A23ADE3-BA4A-49CB-B02B-0C594B6A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CAMPINA GRANDE, NOVEMBRO DE 2019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044A830-1753-4DFE-9D72-7B8D41329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D6580AB-5C3C-4B4F-8E2A-8B7A0A8CE695}" type="slidenum">
              <a:rPr lang="pt-BR" sz="1800" noProof="0" smtClean="0">
                <a:solidFill>
                  <a:schemeClr val="tx1"/>
                </a:solidFill>
              </a:rPr>
              <a:t>4</a:t>
            </a:fld>
            <a:endParaRPr lang="pt-BR" sz="1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955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Oval 24">
            <a:extLst>
              <a:ext uri="{FF2B5EF4-FFF2-40B4-BE49-F238E27FC236}">
                <a16:creationId xmlns:a16="http://schemas.microsoft.com/office/drawing/2014/main" id="{550386E8-D7EB-467F-90BD-32826676F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840" y="1810698"/>
            <a:ext cx="1271588" cy="1273175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129" name="Oval 24">
            <a:extLst>
              <a:ext uri="{FF2B5EF4-FFF2-40B4-BE49-F238E27FC236}">
                <a16:creationId xmlns:a16="http://schemas.microsoft.com/office/drawing/2014/main" id="{D2932B4B-2BE0-4386-B7A6-1DA2249B6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574" y="1790115"/>
            <a:ext cx="1271588" cy="1273175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130" name="Oval 24">
            <a:extLst>
              <a:ext uri="{FF2B5EF4-FFF2-40B4-BE49-F238E27FC236}">
                <a16:creationId xmlns:a16="http://schemas.microsoft.com/office/drawing/2014/main" id="{9D1655C4-BBA4-4F5C-B258-4271130E7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943" y="4182253"/>
            <a:ext cx="1271588" cy="1273175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4297327" y="5850468"/>
            <a:ext cx="3597344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USUÁRIO</a:t>
            </a:r>
            <a:endParaRPr lang="pt-BR" sz="3200" dirty="0">
              <a:solidFill>
                <a:srgbClr val="002060"/>
              </a:solidFill>
            </a:endParaRPr>
          </a:p>
        </p:txBody>
      </p:sp>
      <p:grpSp>
        <p:nvGrpSpPr>
          <p:cNvPr id="27" name="Grupo 26" descr="Esta imagem é de um homem visto de trás. ">
            <a:extLst>
              <a:ext uri="{FF2B5EF4-FFF2-40B4-BE49-F238E27FC236}">
                <a16:creationId xmlns:a16="http://schemas.microsoft.com/office/drawing/2014/main" id="{ABC2A172-1C05-4D6F-B5FB-5CEBE6B7E962}"/>
              </a:ext>
            </a:extLst>
          </p:cNvPr>
          <p:cNvGrpSpPr/>
          <p:nvPr/>
        </p:nvGrpSpPr>
        <p:grpSpPr>
          <a:xfrm>
            <a:off x="4761706" y="3127375"/>
            <a:ext cx="2668588" cy="2679700"/>
            <a:chOff x="4832350" y="3127375"/>
            <a:chExt cx="2668588" cy="2679700"/>
          </a:xfrm>
        </p:grpSpPr>
        <p:sp>
          <p:nvSpPr>
            <p:cNvPr id="5" name="Forma Livre 5">
              <a:extLst>
                <a:ext uri="{FF2B5EF4-FFF2-40B4-BE49-F238E27FC236}">
                  <a16:creationId xmlns:a16="http://schemas.microsoft.com/office/drawing/2014/main" id="{A113113D-0844-4CD7-B171-8F00F9D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4" name="AutoForma 3">
              <a:extLst>
                <a:ext uri="{FF2B5EF4-FFF2-40B4-BE49-F238E27FC236}">
                  <a16:creationId xmlns:a16="http://schemas.microsoft.com/office/drawing/2014/main" id="{CBAFF68D-D572-4371-A91E-AC6024B691F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6" name="Forma Livre 6">
              <a:extLst>
                <a:ext uri="{FF2B5EF4-FFF2-40B4-BE49-F238E27FC236}">
                  <a16:creationId xmlns:a16="http://schemas.microsoft.com/office/drawing/2014/main" id="{48C4C649-8470-4879-B490-47F99A11E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7" name="Forma Livre 7">
              <a:extLst>
                <a:ext uri="{FF2B5EF4-FFF2-40B4-BE49-F238E27FC236}">
                  <a16:creationId xmlns:a16="http://schemas.microsoft.com/office/drawing/2014/main" id="{A6D0BE20-D8F3-4E9A-9E7A-BC6FFF63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8" name="Forma Livre 8">
              <a:extLst>
                <a:ext uri="{FF2B5EF4-FFF2-40B4-BE49-F238E27FC236}">
                  <a16:creationId xmlns:a16="http://schemas.microsoft.com/office/drawing/2014/main" id="{91E2CD51-2ACF-4F68-863C-840F1804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9" name="Forma Livre 9">
              <a:extLst>
                <a:ext uri="{FF2B5EF4-FFF2-40B4-BE49-F238E27FC236}">
                  <a16:creationId xmlns:a16="http://schemas.microsoft.com/office/drawing/2014/main" id="{319F10DD-B9D3-4B3A-8314-9802E27D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10" name="Forma Livre 10">
              <a:extLst>
                <a:ext uri="{FF2B5EF4-FFF2-40B4-BE49-F238E27FC236}">
                  <a16:creationId xmlns:a16="http://schemas.microsoft.com/office/drawing/2014/main" id="{5849D18F-42AB-4436-A00E-CCB48479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D1D8B039-3C85-439E-9B4E-0AE3B0227E37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Forma Livre 11">
              <a:extLst>
                <a:ext uri="{FF2B5EF4-FFF2-40B4-BE49-F238E27FC236}">
                  <a16:creationId xmlns:a16="http://schemas.microsoft.com/office/drawing/2014/main" id="{9C6C3AB2-1F41-4F9F-A40A-34C6948A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12" name="Forma Livre 12">
              <a:extLst>
                <a:ext uri="{FF2B5EF4-FFF2-40B4-BE49-F238E27FC236}">
                  <a16:creationId xmlns:a16="http://schemas.microsoft.com/office/drawing/2014/main" id="{53D9C9B8-8241-4452-98F4-6F4696E0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13" name="Forma livre 13">
              <a:extLst>
                <a:ext uri="{FF2B5EF4-FFF2-40B4-BE49-F238E27FC236}">
                  <a16:creationId xmlns:a16="http://schemas.microsoft.com/office/drawing/2014/main" id="{104737AB-59A7-4247-842C-6F97799D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14" name="Forma Livre 14">
              <a:extLst>
                <a:ext uri="{FF2B5EF4-FFF2-40B4-BE49-F238E27FC236}">
                  <a16:creationId xmlns:a16="http://schemas.microsoft.com/office/drawing/2014/main" id="{A4EE508E-C139-4549-AD46-4E5E82F7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15" name="Forma Livre 15">
              <a:extLst>
                <a:ext uri="{FF2B5EF4-FFF2-40B4-BE49-F238E27FC236}">
                  <a16:creationId xmlns:a16="http://schemas.microsoft.com/office/drawing/2014/main" id="{59F122DD-9773-48CA-B36A-41383E8FF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16" name="Forma Livre 16">
              <a:extLst>
                <a:ext uri="{FF2B5EF4-FFF2-40B4-BE49-F238E27FC236}">
                  <a16:creationId xmlns:a16="http://schemas.microsoft.com/office/drawing/2014/main" id="{0FEF4D20-2077-46B3-889D-C3694814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17" name="Forma Livre 17">
              <a:extLst>
                <a:ext uri="{FF2B5EF4-FFF2-40B4-BE49-F238E27FC236}">
                  <a16:creationId xmlns:a16="http://schemas.microsoft.com/office/drawing/2014/main" id="{3E67FC6E-679C-4B7D-9F05-FF6856ED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18" name="Forma Livre 18">
              <a:extLst>
                <a:ext uri="{FF2B5EF4-FFF2-40B4-BE49-F238E27FC236}">
                  <a16:creationId xmlns:a16="http://schemas.microsoft.com/office/drawing/2014/main" id="{3E28299F-82DC-4BAC-A5BB-7B5EA5A9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19" name="Forma Livre 19">
              <a:extLst>
                <a:ext uri="{FF2B5EF4-FFF2-40B4-BE49-F238E27FC236}">
                  <a16:creationId xmlns:a16="http://schemas.microsoft.com/office/drawing/2014/main" id="{1F1055DB-0FAF-42E9-A9D9-33EEEA5E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20" name="Forma Livre 20">
              <a:extLst>
                <a:ext uri="{FF2B5EF4-FFF2-40B4-BE49-F238E27FC236}">
                  <a16:creationId xmlns:a16="http://schemas.microsoft.com/office/drawing/2014/main" id="{33DD8503-AB72-4432-BEC9-FC488705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5734A953-9B6C-444B-B25F-6DF0B880B296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0981B24C-CD45-4505-87DD-EBA799A608A0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95F849CF-BB96-4670-91B9-CF85441BB33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1" name="Grupo 180">
            <a:extLst>
              <a:ext uri="{FF2B5EF4-FFF2-40B4-BE49-F238E27FC236}">
                <a16:creationId xmlns:a16="http://schemas.microsoft.com/office/drawing/2014/main" id="{D14F9816-D761-44CD-80AC-A13A6A2BF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92834" y="3292485"/>
            <a:ext cx="584970" cy="615624"/>
            <a:chOff x="4127500" y="2909888"/>
            <a:chExt cx="330200" cy="315913"/>
          </a:xfrm>
        </p:grpSpPr>
        <p:sp>
          <p:nvSpPr>
            <p:cNvPr id="182" name="Oval 268">
              <a:extLst>
                <a:ext uri="{FF2B5EF4-FFF2-40B4-BE49-F238E27FC236}">
                  <a16:creationId xmlns:a16="http://schemas.microsoft.com/office/drawing/2014/main" id="{8D0C8D9D-E9ED-445E-B175-12C0160A5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725" y="3060701"/>
              <a:ext cx="76200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183" name="Forma Livre 269">
              <a:extLst>
                <a:ext uri="{FF2B5EF4-FFF2-40B4-BE49-F238E27FC236}">
                  <a16:creationId xmlns:a16="http://schemas.microsoft.com/office/drawing/2014/main" id="{86759DBE-9B84-4D15-8B20-34E76E5F5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3135313"/>
              <a:ext cx="109538" cy="60325"/>
            </a:xfrm>
            <a:custGeom>
              <a:avLst/>
              <a:gdLst>
                <a:gd name="T0" fmla="*/ 22 w 29"/>
                <a:gd name="T1" fmla="*/ 16 h 16"/>
                <a:gd name="T2" fmla="*/ 0 w 29"/>
                <a:gd name="T3" fmla="*/ 16 h 16"/>
                <a:gd name="T4" fmla="*/ 16 w 29"/>
                <a:gd name="T5" fmla="*/ 0 h 16"/>
                <a:gd name="T6" fmla="*/ 29 w 29"/>
                <a:gd name="T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2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1" y="0"/>
                    <a:pt x="26" y="3"/>
                    <a:pt x="29" y="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184" name="Oval 270">
              <a:extLst>
                <a:ext uri="{FF2B5EF4-FFF2-40B4-BE49-F238E27FC236}">
                  <a16:creationId xmlns:a16="http://schemas.microsoft.com/office/drawing/2014/main" id="{0524A632-17BB-4AA9-A49C-41BE94905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863" y="3060701"/>
              <a:ext cx="74613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185" name="Forma Livre 271">
              <a:extLst>
                <a:ext uri="{FF2B5EF4-FFF2-40B4-BE49-F238E27FC236}">
                  <a16:creationId xmlns:a16="http://schemas.microsoft.com/office/drawing/2014/main" id="{D502FFDD-28F4-4AA4-B259-B57867A0C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3135313"/>
              <a:ext cx="107950" cy="60325"/>
            </a:xfrm>
            <a:custGeom>
              <a:avLst/>
              <a:gdLst>
                <a:gd name="T0" fmla="*/ 0 w 29"/>
                <a:gd name="T1" fmla="*/ 7 h 16"/>
                <a:gd name="T2" fmla="*/ 13 w 29"/>
                <a:gd name="T3" fmla="*/ 0 h 16"/>
                <a:gd name="T4" fmla="*/ 29 w 29"/>
                <a:gd name="T5" fmla="*/ 16 h 16"/>
                <a:gd name="T6" fmla="*/ 7 w 2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7"/>
                  </a:moveTo>
                  <a:cubicBezTo>
                    <a:pt x="3" y="3"/>
                    <a:pt x="8" y="0"/>
                    <a:pt x="13" y="0"/>
                  </a:cubicBezTo>
                  <a:cubicBezTo>
                    <a:pt x="22" y="0"/>
                    <a:pt x="29" y="7"/>
                    <a:pt x="29" y="16"/>
                  </a:cubicBezTo>
                  <a:cubicBezTo>
                    <a:pt x="7" y="16"/>
                    <a:pt x="7" y="16"/>
                    <a:pt x="7" y="16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186" name="Oval 272">
              <a:extLst>
                <a:ext uri="{FF2B5EF4-FFF2-40B4-BE49-F238E27FC236}">
                  <a16:creationId xmlns:a16="http://schemas.microsoft.com/office/drawing/2014/main" id="{074B1DAE-77A3-4CE2-BB5F-6E109DFB6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3030538"/>
              <a:ext cx="104775" cy="1095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187" name="Forma Livre 273">
              <a:extLst>
                <a:ext uri="{FF2B5EF4-FFF2-40B4-BE49-F238E27FC236}">
                  <a16:creationId xmlns:a16="http://schemas.microsoft.com/office/drawing/2014/main" id="{6F4FD849-C2CF-4E95-92A3-DF3CD12C6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2986088"/>
              <a:ext cx="157163" cy="36513"/>
            </a:xfrm>
            <a:custGeom>
              <a:avLst/>
              <a:gdLst>
                <a:gd name="T0" fmla="*/ 0 w 42"/>
                <a:gd name="T1" fmla="*/ 10 h 10"/>
                <a:gd name="T2" fmla="*/ 21 w 42"/>
                <a:gd name="T3" fmla="*/ 0 h 10"/>
                <a:gd name="T4" fmla="*/ 42 w 4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0">
                  <a:moveTo>
                    <a:pt x="0" y="10"/>
                  </a:moveTo>
                  <a:cubicBezTo>
                    <a:pt x="5" y="4"/>
                    <a:pt x="13" y="0"/>
                    <a:pt x="21" y="0"/>
                  </a:cubicBezTo>
                  <a:cubicBezTo>
                    <a:pt x="29" y="0"/>
                    <a:pt x="37" y="4"/>
                    <a:pt x="42" y="1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188" name="Forma Livre 274">
              <a:extLst>
                <a:ext uri="{FF2B5EF4-FFF2-40B4-BE49-F238E27FC236}">
                  <a16:creationId xmlns:a16="http://schemas.microsoft.com/office/drawing/2014/main" id="{E95CA879-26B6-4158-84CA-E13BF1DBB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2947988"/>
              <a:ext cx="211138" cy="49213"/>
            </a:xfrm>
            <a:custGeom>
              <a:avLst/>
              <a:gdLst>
                <a:gd name="T0" fmla="*/ 0 w 56"/>
                <a:gd name="T1" fmla="*/ 13 h 13"/>
                <a:gd name="T2" fmla="*/ 28 w 56"/>
                <a:gd name="T3" fmla="*/ 0 h 13"/>
                <a:gd name="T4" fmla="*/ 56 w 5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">
                  <a:moveTo>
                    <a:pt x="0" y="13"/>
                  </a:moveTo>
                  <a:cubicBezTo>
                    <a:pt x="7" y="5"/>
                    <a:pt x="17" y="0"/>
                    <a:pt x="28" y="0"/>
                  </a:cubicBezTo>
                  <a:cubicBezTo>
                    <a:pt x="39" y="0"/>
                    <a:pt x="49" y="5"/>
                    <a:pt x="56" y="13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189" name="Forma Livre 275">
              <a:extLst>
                <a:ext uri="{FF2B5EF4-FFF2-40B4-BE49-F238E27FC236}">
                  <a16:creationId xmlns:a16="http://schemas.microsoft.com/office/drawing/2014/main" id="{E086F5C4-405F-457A-B470-EDF08E80A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2909888"/>
              <a:ext cx="269875" cy="63500"/>
            </a:xfrm>
            <a:custGeom>
              <a:avLst/>
              <a:gdLst>
                <a:gd name="T0" fmla="*/ 0 w 72"/>
                <a:gd name="T1" fmla="*/ 17 h 17"/>
                <a:gd name="T2" fmla="*/ 36 w 72"/>
                <a:gd name="T3" fmla="*/ 0 h 17"/>
                <a:gd name="T4" fmla="*/ 72 w 7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7">
                  <a:moveTo>
                    <a:pt x="0" y="17"/>
                  </a:moveTo>
                  <a:cubicBezTo>
                    <a:pt x="8" y="7"/>
                    <a:pt x="21" y="0"/>
                    <a:pt x="36" y="0"/>
                  </a:cubicBezTo>
                  <a:cubicBezTo>
                    <a:pt x="51" y="0"/>
                    <a:pt x="64" y="7"/>
                    <a:pt x="72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190" name="Forma Livre 276">
              <a:extLst>
                <a:ext uri="{FF2B5EF4-FFF2-40B4-BE49-F238E27FC236}">
                  <a16:creationId xmlns:a16="http://schemas.microsoft.com/office/drawing/2014/main" id="{8CDF0588-DA3B-4B0D-BDF8-DE1AF3941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5" y="3140076"/>
              <a:ext cx="173038" cy="85725"/>
            </a:xfrm>
            <a:custGeom>
              <a:avLst/>
              <a:gdLst>
                <a:gd name="T0" fmla="*/ 46 w 46"/>
                <a:gd name="T1" fmla="*/ 23 h 23"/>
                <a:gd name="T2" fmla="*/ 0 w 46"/>
                <a:gd name="T3" fmla="*/ 23 h 23"/>
                <a:gd name="T4" fmla="*/ 23 w 46"/>
                <a:gd name="T5" fmla="*/ 0 h 23"/>
                <a:gd name="T6" fmla="*/ 46 w 46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3">
                  <a:moveTo>
                    <a:pt x="46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32" name="Oval 24">
            <a:extLst>
              <a:ext uri="{FF2B5EF4-FFF2-40B4-BE49-F238E27FC236}">
                <a16:creationId xmlns:a16="http://schemas.microsoft.com/office/drawing/2014/main" id="{16A34343-0998-42BB-80E4-28FB10F8B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1612" y="4162425"/>
            <a:ext cx="1271588" cy="1273175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337" name="Caixa de texto 336">
            <a:extLst>
              <a:ext uri="{FF2B5EF4-FFF2-40B4-BE49-F238E27FC236}">
                <a16:creationId xmlns:a16="http://schemas.microsoft.com/office/drawing/2014/main" id="{3380BC47-47FB-44F3-9E0B-80B83E426031}"/>
              </a:ext>
            </a:extLst>
          </p:cNvPr>
          <p:cNvSpPr txBox="1"/>
          <p:nvPr/>
        </p:nvSpPr>
        <p:spPr>
          <a:xfrm>
            <a:off x="9631765" y="4400845"/>
            <a:ext cx="159460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pt-BR" sz="2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SIMPLES</a:t>
            </a:r>
          </a:p>
        </p:txBody>
      </p:sp>
      <p:sp>
        <p:nvSpPr>
          <p:cNvPr id="340" name="Caixa de texto 339">
            <a:extLst>
              <a:ext uri="{FF2B5EF4-FFF2-40B4-BE49-F238E27FC236}">
                <a16:creationId xmlns:a16="http://schemas.microsoft.com/office/drawing/2014/main" id="{246A1BD9-59BD-467C-9A84-D6A5E4382773}"/>
              </a:ext>
            </a:extLst>
          </p:cNvPr>
          <p:cNvSpPr txBox="1"/>
          <p:nvPr/>
        </p:nvSpPr>
        <p:spPr>
          <a:xfrm>
            <a:off x="967409" y="1618058"/>
            <a:ext cx="288175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0"/>
            <a:r>
              <a:rPr lang="pt-BR" sz="2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 CONSUMO DE RECURSOS NATURAIS</a:t>
            </a:r>
          </a:p>
        </p:txBody>
      </p:sp>
      <p:sp>
        <p:nvSpPr>
          <p:cNvPr id="343" name="Caixa de texto 342">
            <a:extLst>
              <a:ext uri="{FF2B5EF4-FFF2-40B4-BE49-F238E27FC236}">
                <a16:creationId xmlns:a16="http://schemas.microsoft.com/office/drawing/2014/main" id="{36571B2F-0463-48D1-8CC7-EA6BC8F3FB67}"/>
              </a:ext>
            </a:extLst>
          </p:cNvPr>
          <p:cNvSpPr txBox="1"/>
          <p:nvPr/>
        </p:nvSpPr>
        <p:spPr>
          <a:xfrm>
            <a:off x="159026" y="4676259"/>
            <a:ext cx="24644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0"/>
            <a:r>
              <a:rPr lang="pt-BR" sz="2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AUTOMÁTICO</a:t>
            </a:r>
          </a:p>
        </p:txBody>
      </p:sp>
      <p:sp>
        <p:nvSpPr>
          <p:cNvPr id="346" name="Caixa de texto 345">
            <a:extLst>
              <a:ext uri="{FF2B5EF4-FFF2-40B4-BE49-F238E27FC236}">
                <a16:creationId xmlns:a16="http://schemas.microsoft.com/office/drawing/2014/main" id="{3DF722C9-361F-401E-AD34-54132A8436B3}"/>
              </a:ext>
            </a:extLst>
          </p:cNvPr>
          <p:cNvSpPr txBox="1"/>
          <p:nvPr/>
        </p:nvSpPr>
        <p:spPr>
          <a:xfrm>
            <a:off x="7794619" y="2153781"/>
            <a:ext cx="225393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pt-BR" sz="2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ÁGIL</a:t>
            </a:r>
          </a:p>
        </p:txBody>
      </p:sp>
      <p:sp>
        <p:nvSpPr>
          <p:cNvPr id="24" name="Título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Recursos humanos slide 4</a:t>
            </a:r>
          </a:p>
        </p:txBody>
      </p:sp>
      <p:pic>
        <p:nvPicPr>
          <p:cNvPr id="1030" name="Picture 6" descr="Resultado de imagem para relógio branco  png">
            <a:extLst>
              <a:ext uri="{FF2B5EF4-FFF2-40B4-BE49-F238E27FC236}">
                <a16:creationId xmlns:a16="http://schemas.microsoft.com/office/drawing/2014/main" id="{6B80AF5B-9804-41F0-8244-9919FB793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28" y="4400845"/>
            <a:ext cx="779348" cy="77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4C68873-1AC4-4D91-B5A0-BEF653DD6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355" y="1976625"/>
            <a:ext cx="863709" cy="86370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4FCD5DBE-FF97-4C2A-BD2C-A84346C05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52" y="2020406"/>
            <a:ext cx="868256" cy="867443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93EA89F-0609-4EAC-87FF-ECC1A467B4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21" y="4408823"/>
            <a:ext cx="775832" cy="775832"/>
          </a:xfrm>
          <a:prstGeom prst="rect">
            <a:avLst/>
          </a:prstGeom>
        </p:spPr>
      </p:pic>
      <p:sp>
        <p:nvSpPr>
          <p:cNvPr id="140" name="Caixa de texto 106">
            <a:extLst>
              <a:ext uri="{FF2B5EF4-FFF2-40B4-BE49-F238E27FC236}">
                <a16:creationId xmlns:a16="http://schemas.microsoft.com/office/drawing/2014/main" id="{F9AD02C1-A1A9-462D-AD65-3312F0DB379C}"/>
              </a:ext>
            </a:extLst>
          </p:cNvPr>
          <p:cNvSpPr txBox="1"/>
          <p:nvPr/>
        </p:nvSpPr>
        <p:spPr>
          <a:xfrm>
            <a:off x="0" y="517948"/>
            <a:ext cx="12192000" cy="5241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lnSpc>
                <a:spcPts val="4000"/>
              </a:lnSpc>
            </a:pPr>
            <a:r>
              <a:rPr lang="pt-BR" sz="4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LEVANTAMENTO DE REQUISITOS</a:t>
            </a:r>
          </a:p>
        </p:txBody>
      </p:sp>
      <p:cxnSp>
        <p:nvCxnSpPr>
          <p:cNvPr id="141" name="Conector Reto 3">
            <a:extLst>
              <a:ext uri="{FF2B5EF4-FFF2-40B4-BE49-F238E27FC236}">
                <a16:creationId xmlns:a16="http://schemas.microsoft.com/office/drawing/2014/main" id="{58556335-49F1-465F-B74E-550003A59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743995" y="1050462"/>
            <a:ext cx="126028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tângulo: Cantos arredondados 5">
            <a:extLst>
              <a:ext uri="{FF2B5EF4-FFF2-40B4-BE49-F238E27FC236}">
                <a16:creationId xmlns:a16="http://schemas.microsoft.com/office/drawing/2014/main" id="{B9E85BB6-A586-4FF2-AAEF-9108BF646BBB}"/>
              </a:ext>
            </a:extLst>
          </p:cNvPr>
          <p:cNvSpPr/>
          <p:nvPr/>
        </p:nvSpPr>
        <p:spPr>
          <a:xfrm>
            <a:off x="-221796" y="936192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28" name="Espaço Reservado para Rodapé 227">
            <a:extLst>
              <a:ext uri="{FF2B5EF4-FFF2-40B4-BE49-F238E27FC236}">
                <a16:creationId xmlns:a16="http://schemas.microsoft.com/office/drawing/2014/main" id="{36D36EDB-8DBA-42A1-9F16-998C02B8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CAMPINA GRANDE, NOVEMBRO DE 2019</a:t>
            </a:r>
          </a:p>
        </p:txBody>
      </p:sp>
      <p:sp>
        <p:nvSpPr>
          <p:cNvPr id="229" name="Espaço Reservado para Número de Slide 228">
            <a:extLst>
              <a:ext uri="{FF2B5EF4-FFF2-40B4-BE49-F238E27FC236}">
                <a16:creationId xmlns:a16="http://schemas.microsoft.com/office/drawing/2014/main" id="{1A2C0760-59CE-4118-BEC4-10B6F59E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D6580AB-5C3C-4B4F-8E2A-8B7A0A8CE695}" type="slidenum">
              <a:rPr lang="pt-BR" sz="1800" noProof="0" smtClean="0">
                <a:solidFill>
                  <a:schemeClr val="tx1"/>
                </a:solidFill>
              </a:rPr>
              <a:t>5</a:t>
            </a:fld>
            <a:endParaRPr lang="pt-BR" sz="1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73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784E464-B64A-4614-9350-2C88DBD4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Recursos humanos slide 5</a:t>
            </a:r>
          </a:p>
        </p:txBody>
      </p:sp>
      <p:pic>
        <p:nvPicPr>
          <p:cNvPr id="113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B81AD42F-81E8-4959-86F1-C2B12D9A8E4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70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9664" y="295275"/>
            <a:ext cx="3390900" cy="62674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21AAAF8-CDEF-453C-BB4C-CC81A81CA0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238" y="1617697"/>
            <a:ext cx="3603287" cy="3603287"/>
          </a:xfrm>
          <a:prstGeom prst="rect">
            <a:avLst/>
          </a:prstGeom>
        </p:spPr>
      </p:pic>
      <p:pic>
        <p:nvPicPr>
          <p:cNvPr id="116" name="Imagem 115" descr="Esta imagem é de dois conjuntos de mãos juntando peças de um quebra-cabeças. ">
            <a:extLst>
              <a:ext uri="{FF2B5EF4-FFF2-40B4-BE49-F238E27FC236}">
                <a16:creationId xmlns:a16="http://schemas.microsoft.com/office/drawing/2014/main" id="{6D7273AF-6471-4A12-BFB4-43884CA0DC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224"/>
          <a:stretch/>
        </p:blipFill>
        <p:spPr>
          <a:xfrm>
            <a:off x="-642945" y="-9659"/>
            <a:ext cx="4643982" cy="6858000"/>
          </a:xfrm>
          <a:prstGeom prst="rect">
            <a:avLst/>
          </a:prstGeom>
        </p:spPr>
      </p:pic>
      <p:sp>
        <p:nvSpPr>
          <p:cNvPr id="107" name="Caixa de texto 106">
            <a:extLst>
              <a:ext uri="{FF2B5EF4-FFF2-40B4-BE49-F238E27FC236}">
                <a16:creationId xmlns:a16="http://schemas.microsoft.com/office/drawing/2014/main" id="{54EA7ED5-6E34-4D47-91B6-F78F5F8B4C6E}"/>
              </a:ext>
            </a:extLst>
          </p:cNvPr>
          <p:cNvSpPr txBox="1"/>
          <p:nvPr/>
        </p:nvSpPr>
        <p:spPr>
          <a:xfrm>
            <a:off x="4252826" y="385428"/>
            <a:ext cx="3603287" cy="5241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ts val="4000"/>
              </a:lnSpc>
            </a:pPr>
            <a:r>
              <a:rPr lang="pt-BR" sz="4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SOLUÇÃO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E53C1A-4FFB-4742-BCBF-CB4DE2CC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CAMPINA GRANDE, NOVEMBRO DE 2019</a:t>
            </a:r>
            <a:endParaRPr lang="pt-BR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7BC3C8-D0B1-41F3-B3EF-F71E9CF57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D6580AB-5C3C-4B4F-8E2A-8B7A0A8CE695}" type="slidenum">
              <a:rPr lang="pt-BR" sz="1800" noProof="0" smtClean="0">
                <a:solidFill>
                  <a:schemeClr val="tx1"/>
                </a:solidFill>
              </a:rPr>
              <a:t>6</a:t>
            </a:fld>
            <a:endParaRPr lang="pt-BR" sz="1800" noProof="0" dirty="0">
              <a:solidFill>
                <a:schemeClr val="tx1"/>
              </a:solidFill>
            </a:endParaRPr>
          </a:p>
        </p:txBody>
      </p:sp>
      <p:cxnSp>
        <p:nvCxnSpPr>
          <p:cNvPr id="120" name="Conector Reto 3">
            <a:extLst>
              <a:ext uri="{FF2B5EF4-FFF2-40B4-BE49-F238E27FC236}">
                <a16:creationId xmlns:a16="http://schemas.microsoft.com/office/drawing/2014/main" id="{840D4CEF-AB01-4C8C-A6E8-F99D9513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726281" y="-606007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02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0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orma Livre 6">
            <a:extLst>
              <a:ext uri="{FF2B5EF4-FFF2-40B4-BE49-F238E27FC236}">
                <a16:creationId xmlns:a16="http://schemas.microsoft.com/office/drawing/2014/main" id="{89330554-E0DF-4501-B56C-524058EFD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2256769" y="3794524"/>
            <a:ext cx="2207379" cy="2426390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7" name="Forma Livre 6">
            <a:extLst>
              <a:ext uri="{FF2B5EF4-FFF2-40B4-BE49-F238E27FC236}">
                <a16:creationId xmlns:a16="http://schemas.microsoft.com/office/drawing/2014/main" id="{8E016E69-5E18-4CA6-814B-41E54136A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902835" y="3794524"/>
            <a:ext cx="2207379" cy="2426390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8" name="Forma Livre 6">
            <a:extLst>
              <a:ext uri="{FF2B5EF4-FFF2-40B4-BE49-F238E27FC236}">
                <a16:creationId xmlns:a16="http://schemas.microsoft.com/office/drawing/2014/main" id="{B323CA79-EAB9-4866-AA32-287431427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511550" y="3794524"/>
            <a:ext cx="2207379" cy="2426390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4" name="Forma Livre 6">
            <a:extLst>
              <a:ext uri="{FF2B5EF4-FFF2-40B4-BE49-F238E27FC236}">
                <a16:creationId xmlns:a16="http://schemas.microsoft.com/office/drawing/2014/main" id="{7F192ACD-9C75-481C-8934-C15F525ED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2351743" y="1002610"/>
            <a:ext cx="2207379" cy="2426390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7" name="Caixa de texto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5042954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pt-BR" sz="4800" dirty="0"/>
              <a:t>A equipe</a:t>
            </a:r>
          </a:p>
        </p:txBody>
      </p:sp>
      <p:sp>
        <p:nvSpPr>
          <p:cNvPr id="75" name="Caixa de texto 74">
            <a:extLst>
              <a:ext uri="{FF2B5EF4-FFF2-40B4-BE49-F238E27FC236}">
                <a16:creationId xmlns:a16="http://schemas.microsoft.com/office/drawing/2014/main" id="{E92082CD-B83F-48FB-8070-8FA0500FF4B6}"/>
              </a:ext>
            </a:extLst>
          </p:cNvPr>
          <p:cNvSpPr txBox="1"/>
          <p:nvPr/>
        </p:nvSpPr>
        <p:spPr>
          <a:xfrm>
            <a:off x="2558908" y="3293166"/>
            <a:ext cx="1793047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 rtl="0"/>
            <a:r>
              <a:rPr lang="pt-BR" sz="2400" dirty="0"/>
              <a:t>Abel Antunes</a:t>
            </a:r>
          </a:p>
        </p:txBody>
      </p:sp>
      <p:sp>
        <p:nvSpPr>
          <p:cNvPr id="87" name="Retângulo: Cantos arredondados 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94" name="Grupo 93" descr="É esta imagem de uma forma de resumo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a Livre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96" name="Forma Livre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97" name="Forma Liv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98" name="Título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Recursos humanos slide 9</a:t>
            </a:r>
          </a:p>
        </p:txBody>
      </p:sp>
      <p:pic>
        <p:nvPicPr>
          <p:cNvPr id="92" name="Imagem 91">
            <a:extLst>
              <a:ext uri="{FF2B5EF4-FFF2-40B4-BE49-F238E27FC236}">
                <a16:creationId xmlns:a16="http://schemas.microsoft.com/office/drawing/2014/main" id="{96383899-9A93-4C99-A301-849BEBA048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" t="23685" r="6807" b="31831"/>
          <a:stretch/>
        </p:blipFill>
        <p:spPr>
          <a:xfrm>
            <a:off x="2599812" y="1376312"/>
            <a:ext cx="1778000" cy="1774633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102" name="Forma Livre 6">
            <a:extLst>
              <a:ext uri="{FF2B5EF4-FFF2-40B4-BE49-F238E27FC236}">
                <a16:creationId xmlns:a16="http://schemas.microsoft.com/office/drawing/2014/main" id="{9AAF0269-1577-4199-8886-402AAA000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997809" y="1002610"/>
            <a:ext cx="2207379" cy="2426390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8" name="Imagem 87">
            <a:extLst>
              <a:ext uri="{FF2B5EF4-FFF2-40B4-BE49-F238E27FC236}">
                <a16:creationId xmlns:a16="http://schemas.microsoft.com/office/drawing/2014/main" id="{ED70700E-DAA9-49A9-8B0C-83096E0421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0" t="14338" r="45092" b="23256"/>
          <a:stretch/>
        </p:blipFill>
        <p:spPr>
          <a:xfrm>
            <a:off x="5182399" y="4191177"/>
            <a:ext cx="1762279" cy="1774800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9" name="Imagem 88">
            <a:extLst>
              <a:ext uri="{FF2B5EF4-FFF2-40B4-BE49-F238E27FC236}">
                <a16:creationId xmlns:a16="http://schemas.microsoft.com/office/drawing/2014/main" id="{D1131249-5885-4579-849B-8369F0DA7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27" t="15004" r="40964" b="7961"/>
          <a:stretch/>
        </p:blipFill>
        <p:spPr>
          <a:xfrm>
            <a:off x="2510389" y="4191177"/>
            <a:ext cx="1782881" cy="1774800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99" name="Imagem 98">
            <a:extLst>
              <a:ext uri="{FF2B5EF4-FFF2-40B4-BE49-F238E27FC236}">
                <a16:creationId xmlns:a16="http://schemas.microsoft.com/office/drawing/2014/main" id="{31EBE3A9-8488-45E5-BE31-4A51E1FC77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735" y="1376145"/>
            <a:ext cx="1774800" cy="1774800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04" name="Imagem 103">
            <a:extLst>
              <a:ext uri="{FF2B5EF4-FFF2-40B4-BE49-F238E27FC236}">
                <a16:creationId xmlns:a16="http://schemas.microsoft.com/office/drawing/2014/main" id="{3E20C8FB-E1C5-447F-B028-60EEE28F9C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2" b="20139"/>
          <a:stretch/>
        </p:blipFill>
        <p:spPr>
          <a:xfrm>
            <a:off x="7756406" y="4191177"/>
            <a:ext cx="1794939" cy="1774800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105" name="Forma Livre 6">
            <a:extLst>
              <a:ext uri="{FF2B5EF4-FFF2-40B4-BE49-F238E27FC236}">
                <a16:creationId xmlns:a16="http://schemas.microsoft.com/office/drawing/2014/main" id="{3E3084AD-3EB8-42C7-B5E7-88DA40846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606524" y="1002610"/>
            <a:ext cx="2207379" cy="2426390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6" name="Imagem 85">
            <a:extLst>
              <a:ext uri="{FF2B5EF4-FFF2-40B4-BE49-F238E27FC236}">
                <a16:creationId xmlns:a16="http://schemas.microsoft.com/office/drawing/2014/main" id="{C059C435-9C67-48A3-A681-E62FA654D3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256" t="14817" r="45611" b="22818"/>
          <a:stretch/>
        </p:blipFill>
        <p:spPr>
          <a:xfrm>
            <a:off x="7873782" y="1376145"/>
            <a:ext cx="1778356" cy="1774800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109" name="Caixa de texto 74">
            <a:extLst>
              <a:ext uri="{FF2B5EF4-FFF2-40B4-BE49-F238E27FC236}">
                <a16:creationId xmlns:a16="http://schemas.microsoft.com/office/drawing/2014/main" id="{8F210D2A-FFD2-4BF8-B14C-75612DE8C6ED}"/>
              </a:ext>
            </a:extLst>
          </p:cNvPr>
          <p:cNvSpPr txBox="1"/>
          <p:nvPr/>
        </p:nvSpPr>
        <p:spPr>
          <a:xfrm>
            <a:off x="5060590" y="3293166"/>
            <a:ext cx="2159089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 rtl="0"/>
            <a:r>
              <a:rPr lang="pt-BR" sz="2400" dirty="0"/>
              <a:t>Euclides Ramos</a:t>
            </a:r>
          </a:p>
        </p:txBody>
      </p:sp>
      <p:sp>
        <p:nvSpPr>
          <p:cNvPr id="110" name="Caixa de texto 74">
            <a:extLst>
              <a:ext uri="{FF2B5EF4-FFF2-40B4-BE49-F238E27FC236}">
                <a16:creationId xmlns:a16="http://schemas.microsoft.com/office/drawing/2014/main" id="{BCF9D6D3-AD18-429E-ADD4-A628EAB87084}"/>
              </a:ext>
            </a:extLst>
          </p:cNvPr>
          <p:cNvSpPr txBox="1"/>
          <p:nvPr/>
        </p:nvSpPr>
        <p:spPr>
          <a:xfrm>
            <a:off x="7544535" y="3293166"/>
            <a:ext cx="2436850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 rtl="0"/>
            <a:r>
              <a:rPr lang="pt-BR" sz="2400" dirty="0"/>
              <a:t>Hércules Rodrigues</a:t>
            </a:r>
          </a:p>
        </p:txBody>
      </p:sp>
      <p:sp>
        <p:nvSpPr>
          <p:cNvPr id="111" name="Caixa de texto 74">
            <a:extLst>
              <a:ext uri="{FF2B5EF4-FFF2-40B4-BE49-F238E27FC236}">
                <a16:creationId xmlns:a16="http://schemas.microsoft.com/office/drawing/2014/main" id="{AB5E900D-BC87-4BCB-A0B7-230D9342DE85}"/>
              </a:ext>
            </a:extLst>
          </p:cNvPr>
          <p:cNvSpPr txBox="1"/>
          <p:nvPr/>
        </p:nvSpPr>
        <p:spPr>
          <a:xfrm>
            <a:off x="2322284" y="6086560"/>
            <a:ext cx="2159089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 rtl="0"/>
            <a:r>
              <a:rPr lang="pt-BR" sz="2400" dirty="0"/>
              <a:t>Matheus Silva</a:t>
            </a:r>
          </a:p>
        </p:txBody>
      </p:sp>
      <p:sp>
        <p:nvSpPr>
          <p:cNvPr id="112" name="Caixa de texto 74">
            <a:extLst>
              <a:ext uri="{FF2B5EF4-FFF2-40B4-BE49-F238E27FC236}">
                <a16:creationId xmlns:a16="http://schemas.microsoft.com/office/drawing/2014/main" id="{5C43D0EE-C824-4463-AEBE-E71C50EF3520}"/>
              </a:ext>
            </a:extLst>
          </p:cNvPr>
          <p:cNvSpPr txBox="1"/>
          <p:nvPr/>
        </p:nvSpPr>
        <p:spPr>
          <a:xfrm>
            <a:off x="5020293" y="6086560"/>
            <a:ext cx="2159089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 rtl="0"/>
            <a:r>
              <a:rPr lang="pt-BR" sz="2400" dirty="0"/>
              <a:t>Paulo Mendes</a:t>
            </a:r>
          </a:p>
        </p:txBody>
      </p:sp>
      <p:sp>
        <p:nvSpPr>
          <p:cNvPr id="113" name="Caixa de texto 74">
            <a:extLst>
              <a:ext uri="{FF2B5EF4-FFF2-40B4-BE49-F238E27FC236}">
                <a16:creationId xmlns:a16="http://schemas.microsoft.com/office/drawing/2014/main" id="{A411CBF1-8394-40C1-B07C-55126BA92723}"/>
              </a:ext>
            </a:extLst>
          </p:cNvPr>
          <p:cNvSpPr txBox="1"/>
          <p:nvPr/>
        </p:nvSpPr>
        <p:spPr>
          <a:xfrm>
            <a:off x="7644900" y="6086560"/>
            <a:ext cx="2159089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 rtl="0"/>
            <a:r>
              <a:rPr lang="pt-BR" sz="2400" dirty="0"/>
              <a:t>Victor Arruda</a:t>
            </a:r>
          </a:p>
        </p:txBody>
      </p:sp>
      <p:sp>
        <p:nvSpPr>
          <p:cNvPr id="115" name="Espaço Reservado para Número de Slide 114">
            <a:extLst>
              <a:ext uri="{FF2B5EF4-FFF2-40B4-BE49-F238E27FC236}">
                <a16:creationId xmlns:a16="http://schemas.microsoft.com/office/drawing/2014/main" id="{EB5AAF02-C7A5-4A30-8C77-C60A735A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D6580AB-5C3C-4B4F-8E2A-8B7A0A8CE695}" type="slidenum">
              <a:rPr lang="pt-BR" sz="1800" noProof="0" smtClean="0">
                <a:solidFill>
                  <a:schemeClr val="bg1"/>
                </a:solidFill>
              </a:rPr>
              <a:t>7</a:t>
            </a:fld>
            <a:endParaRPr lang="pt-BR" sz="1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20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 de texto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33192" y="4331033"/>
            <a:ext cx="484570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pt-BR" sz="6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Obrigado!</a:t>
            </a:r>
          </a:p>
        </p:txBody>
      </p:sp>
      <p:grpSp>
        <p:nvGrpSpPr>
          <p:cNvPr id="23" name="Grupo 22" descr="É esta imagem de uma forma de resumo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20" name="Forma Livre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21" name="Forma Livre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22" name="Forma Livre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  <p:sp>
        <p:nvSpPr>
          <p:cNvPr id="25" name="Título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Recursos humanos slide 10</a:t>
            </a:r>
          </a:p>
        </p:txBody>
      </p:sp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51_TF33668227.potx" id="{64C06708-10C5-4D1A-946C-86F5B9589ED0}" vid="{0DC6EE3A-F176-45B7-AB05-EF6E841FFBA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Recursos humanos da 24Slides</Template>
  <TotalTime>0</TotalTime>
  <Words>158</Words>
  <Application>Microsoft Office PowerPoint</Application>
  <PresentationFormat>Widescreen</PresentationFormat>
  <Paragraphs>59</Paragraphs>
  <Slides>8</Slides>
  <Notes>8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Tema do Office</vt:lpstr>
      <vt:lpstr>Recursos humanos slide 1</vt:lpstr>
      <vt:lpstr>Recursos humanos slide 1</vt:lpstr>
      <vt:lpstr>Recursos humanos slide 2</vt:lpstr>
      <vt:lpstr>Recursos humanos slide 2</vt:lpstr>
      <vt:lpstr>Recursos humanos slide 4</vt:lpstr>
      <vt:lpstr>Recursos humanos slide 5</vt:lpstr>
      <vt:lpstr>Recursos humanos slide 9</vt:lpstr>
      <vt:lpstr>Recursos humanos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2019-11-26T04:28:18Z</dcterms:created>
  <dcterms:modified xsi:type="dcterms:W3CDTF">2019-11-26T05:57:34Z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2018-11-20T23:59:14.8270896Z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